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6E617-F05C-42A8-8ADF-C391A9B663CF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764DB-3247-4415-80D0-F5558257D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879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982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41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66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44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83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088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357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292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896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04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04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395C-575C-4872-A786-9A8A5AE5F0C3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00EA8-AED9-466D-B44A-119EEEFD47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0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pvavote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democrats.org/" TargetMode="External"/><Relationship Id="rId2" Type="http://schemas.openxmlformats.org/officeDocument/2006/relationships/hyperlink" Target="http://www.democrats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asminetaeb.com/" TargetMode="External"/><Relationship Id="rId5" Type="http://schemas.openxmlformats.org/officeDocument/2006/relationships/hyperlink" Target="http://www.atima-omara.com/" TargetMode="External"/><Relationship Id="rId4" Type="http://schemas.openxmlformats.org/officeDocument/2006/relationships/hyperlink" Target="http://www.demrulz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 DNC and its Elections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February 1, 2017</a:t>
            </a:r>
            <a:endParaRPr lang="en-US" dirty="0"/>
          </a:p>
        </p:txBody>
      </p:sp>
      <p:pic>
        <p:nvPicPr>
          <p:cNvPr id="1026" name="Picture 2" descr="C:\Users\fleone\Desktop\DN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57200"/>
            <a:ext cx="3657600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233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DNC?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Democratic National Committee is the governing body of the Democratic Party, with general responsibility for the affairs of the Democratic Party between National Conventions. </a:t>
            </a:r>
            <a:endParaRPr lang="en-US" dirty="0" smtClean="0"/>
          </a:p>
          <a:p>
            <a:r>
              <a:rPr lang="en-US" dirty="0" smtClean="0"/>
              <a:t>450 Members (</a:t>
            </a:r>
            <a:r>
              <a:rPr lang="en-US" dirty="0" err="1" smtClean="0"/>
              <a:t>approx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dirty="0" smtClean="0"/>
              <a:t>215: </a:t>
            </a:r>
            <a:r>
              <a:rPr lang="en-US" dirty="0"/>
              <a:t>Elected DNC members (</a:t>
            </a:r>
            <a:r>
              <a:rPr lang="en-US" dirty="0" err="1"/>
              <a:t>Va</a:t>
            </a:r>
            <a:r>
              <a:rPr lang="en-US" dirty="0"/>
              <a:t> – 5)</a:t>
            </a:r>
          </a:p>
          <a:p>
            <a:pPr lvl="1"/>
            <a:r>
              <a:rPr lang="en-US" dirty="0" smtClean="0"/>
              <a:t>115:  </a:t>
            </a:r>
            <a:r>
              <a:rPr lang="en-US" dirty="0"/>
              <a:t>State Chairs &amp; Vice Chairs (</a:t>
            </a:r>
            <a:r>
              <a:rPr lang="en-US" dirty="0" err="1"/>
              <a:t>Va</a:t>
            </a:r>
            <a:r>
              <a:rPr lang="en-US" dirty="0"/>
              <a:t> – 2)</a:t>
            </a:r>
          </a:p>
          <a:p>
            <a:pPr lvl="1"/>
            <a:r>
              <a:rPr lang="en-US" smtClean="0"/>
              <a:t>35: </a:t>
            </a:r>
            <a:r>
              <a:rPr lang="en-US" dirty="0"/>
              <a:t>Representatives of Democratic Elected Officials  and Democratic organizations </a:t>
            </a:r>
          </a:p>
          <a:p>
            <a:pPr lvl="1"/>
            <a:r>
              <a:rPr lang="en-US" dirty="0"/>
              <a:t>75 Appointed (</a:t>
            </a:r>
            <a:r>
              <a:rPr lang="en-US" dirty="0" err="1"/>
              <a:t>Va</a:t>
            </a:r>
            <a:r>
              <a:rPr lang="en-US" dirty="0"/>
              <a:t> – 1)</a:t>
            </a:r>
          </a:p>
          <a:p>
            <a:pPr lvl="1"/>
            <a:r>
              <a:rPr lang="en-US" dirty="0"/>
              <a:t>9 Officers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23701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the DNC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Presidential nominating process</a:t>
            </a:r>
          </a:p>
          <a:p>
            <a:r>
              <a:rPr lang="en-US" dirty="0" smtClean="0"/>
              <a:t>Elect Democrats</a:t>
            </a:r>
          </a:p>
          <a:p>
            <a:r>
              <a:rPr lang="en-US" dirty="0" smtClean="0"/>
              <a:t>Democratic campaign/elected officials groups</a:t>
            </a:r>
          </a:p>
          <a:p>
            <a:r>
              <a:rPr lang="en-US" dirty="0" smtClean="0"/>
              <a:t>Build State Parties</a:t>
            </a:r>
          </a:p>
          <a:p>
            <a:pPr lvl="1"/>
            <a:r>
              <a:rPr lang="en-US" dirty="0" smtClean="0"/>
              <a:t>50 State Strategy/State Partnership </a:t>
            </a:r>
            <a:r>
              <a:rPr lang="en-US" dirty="0" err="1" smtClean="0"/>
              <a:t>ProgramNational</a:t>
            </a:r>
            <a:r>
              <a:rPr lang="en-US" dirty="0" smtClean="0"/>
              <a:t> communications/message</a:t>
            </a:r>
          </a:p>
          <a:p>
            <a:r>
              <a:rPr lang="en-US" dirty="0" smtClean="0"/>
              <a:t>Building coalitions (e.g., labor)</a:t>
            </a:r>
            <a:endParaRPr lang="en-US" dirty="0"/>
          </a:p>
          <a:p>
            <a:r>
              <a:rPr lang="en-US" dirty="0"/>
              <a:t>Advance issues/legislation</a:t>
            </a:r>
          </a:p>
          <a:p>
            <a:r>
              <a:rPr lang="en-US" dirty="0" smtClean="0"/>
              <a:t>Voter Expansion (including litigation)</a:t>
            </a:r>
            <a:endParaRPr lang="en-US" dirty="0"/>
          </a:p>
          <a:p>
            <a:r>
              <a:rPr lang="en-US" dirty="0" smtClean="0"/>
              <a:t>Candidate </a:t>
            </a:r>
            <a:r>
              <a:rPr lang="en-US" dirty="0"/>
              <a:t>resources</a:t>
            </a:r>
          </a:p>
          <a:p>
            <a:r>
              <a:rPr lang="en-US" dirty="0"/>
              <a:t>Activist </a:t>
            </a:r>
            <a:r>
              <a:rPr lang="en-US" dirty="0" smtClean="0"/>
              <a:t>training</a:t>
            </a:r>
          </a:p>
        </p:txBody>
      </p:sp>
    </p:spTree>
    <p:extLst>
      <p:ext uri="{BB962C8B-B14F-4D97-AF65-F5344CB8AC3E}">
        <p14:creationId xmlns:p14="http://schemas.microsoft.com/office/powerpoint/2010/main" val="3557083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happens at DNC meetings?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General Meetings – </a:t>
            </a:r>
            <a:r>
              <a:rPr lang="en-US" dirty="0" err="1" smtClean="0"/>
              <a:t>2x</a:t>
            </a:r>
            <a:r>
              <a:rPr lang="en-US" dirty="0" smtClean="0"/>
              <a:t> year</a:t>
            </a:r>
          </a:p>
          <a:p>
            <a:r>
              <a:rPr lang="en-US" dirty="0" smtClean="0"/>
              <a:t>Association of State Democratic Chairs</a:t>
            </a:r>
          </a:p>
          <a:p>
            <a:r>
              <a:rPr lang="en-US" dirty="0" smtClean="0"/>
              <a:t>Committees:</a:t>
            </a:r>
          </a:p>
          <a:p>
            <a:pPr lvl="1"/>
            <a:r>
              <a:rPr lang="en-US" dirty="0" smtClean="0"/>
              <a:t>Executive </a:t>
            </a:r>
          </a:p>
          <a:p>
            <a:pPr lvl="1"/>
            <a:r>
              <a:rPr lang="en-US" dirty="0" smtClean="0"/>
              <a:t>Rules and Bylaws</a:t>
            </a:r>
          </a:p>
          <a:p>
            <a:pPr lvl="1"/>
            <a:r>
              <a:rPr lang="en-US" dirty="0" smtClean="0"/>
              <a:t>Credentials</a:t>
            </a:r>
          </a:p>
          <a:p>
            <a:pPr lvl="1"/>
            <a:r>
              <a:rPr lang="en-US" dirty="0" smtClean="0"/>
              <a:t>Platform</a:t>
            </a:r>
          </a:p>
          <a:p>
            <a:pPr lvl="1"/>
            <a:r>
              <a:rPr lang="en-US" dirty="0" smtClean="0"/>
              <a:t>Budget &amp; Finance</a:t>
            </a:r>
          </a:p>
          <a:p>
            <a:r>
              <a:rPr lang="en-US" dirty="0" smtClean="0"/>
              <a:t>Regional Caucuses: </a:t>
            </a:r>
          </a:p>
          <a:p>
            <a:pPr lvl="1"/>
            <a:r>
              <a:rPr lang="en-US" dirty="0" smtClean="0"/>
              <a:t>Southern</a:t>
            </a:r>
          </a:p>
          <a:p>
            <a:pPr lvl="1"/>
            <a:r>
              <a:rPr lang="en-US" dirty="0" smtClean="0"/>
              <a:t>Eastern</a:t>
            </a:r>
          </a:p>
          <a:p>
            <a:pPr lvl="1"/>
            <a:r>
              <a:rPr lang="en-US" dirty="0" smtClean="0"/>
              <a:t>Western</a:t>
            </a:r>
          </a:p>
          <a:p>
            <a:pPr lvl="1"/>
            <a:r>
              <a:rPr lang="en-US" dirty="0" smtClean="0"/>
              <a:t>Midwest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Constituency groups:</a:t>
            </a:r>
          </a:p>
          <a:p>
            <a:pPr lvl="1"/>
            <a:r>
              <a:rPr lang="en-US" dirty="0" smtClean="0"/>
              <a:t>Women’s Caucus</a:t>
            </a:r>
          </a:p>
          <a:p>
            <a:pPr lvl="1"/>
            <a:r>
              <a:rPr lang="en-US" dirty="0" smtClean="0"/>
              <a:t>Black Caucus</a:t>
            </a:r>
          </a:p>
          <a:p>
            <a:pPr lvl="1"/>
            <a:r>
              <a:rPr lang="en-US" dirty="0" smtClean="0"/>
              <a:t>Hispanic Caucus</a:t>
            </a:r>
          </a:p>
          <a:p>
            <a:pPr lvl="1"/>
            <a:r>
              <a:rPr lang="en-US" dirty="0" smtClean="0"/>
              <a:t>Asian American &amp; Pacific Islanders Caucus</a:t>
            </a:r>
            <a:endParaRPr lang="en-US" dirty="0"/>
          </a:p>
          <a:p>
            <a:pPr lvl="1"/>
            <a:r>
              <a:rPr lang="en-US" dirty="0" smtClean="0"/>
              <a:t>LGBT Caucus</a:t>
            </a:r>
          </a:p>
          <a:p>
            <a:pPr lvl="1"/>
            <a:r>
              <a:rPr lang="en-US" dirty="0" smtClean="0"/>
              <a:t>Labor Council</a:t>
            </a:r>
          </a:p>
          <a:p>
            <a:pPr lvl="1"/>
            <a:r>
              <a:rPr lang="en-US" dirty="0"/>
              <a:t>Small Business </a:t>
            </a:r>
            <a:r>
              <a:rPr lang="en-US" dirty="0" smtClean="0"/>
              <a:t>Council</a:t>
            </a:r>
          </a:p>
          <a:p>
            <a:pPr lvl="1"/>
            <a:r>
              <a:rPr lang="en-US" dirty="0" smtClean="0"/>
              <a:t>Youth</a:t>
            </a:r>
            <a:r>
              <a:rPr lang="en-US" dirty="0"/>
              <a:t> </a:t>
            </a:r>
            <a:r>
              <a:rPr lang="en-US" dirty="0" smtClean="0"/>
              <a:t>Council</a:t>
            </a:r>
          </a:p>
          <a:p>
            <a:pPr lvl="1"/>
            <a:r>
              <a:rPr lang="en-US" dirty="0" smtClean="0"/>
              <a:t>Disability</a:t>
            </a:r>
            <a:r>
              <a:rPr lang="en-US" dirty="0"/>
              <a:t> </a:t>
            </a:r>
            <a:r>
              <a:rPr lang="en-US" dirty="0" smtClean="0"/>
              <a:t>Council</a:t>
            </a:r>
          </a:p>
          <a:p>
            <a:pPr lvl="1"/>
            <a:r>
              <a:rPr lang="en-US" dirty="0" smtClean="0"/>
              <a:t>Rural Council</a:t>
            </a:r>
          </a:p>
          <a:p>
            <a:pPr lvl="1"/>
            <a:r>
              <a:rPr lang="en-US" dirty="0" smtClean="0"/>
              <a:t>Vets </a:t>
            </a:r>
            <a:r>
              <a:rPr lang="en-US" dirty="0"/>
              <a:t>&amp; Military </a:t>
            </a:r>
            <a:r>
              <a:rPr lang="en-US" dirty="0" smtClean="0"/>
              <a:t>Council</a:t>
            </a:r>
          </a:p>
          <a:p>
            <a:pPr lvl="1"/>
            <a:r>
              <a:rPr lang="en-US" dirty="0" smtClean="0"/>
              <a:t>Seniors Council</a:t>
            </a:r>
          </a:p>
          <a:p>
            <a:pPr lvl="1"/>
            <a:r>
              <a:rPr lang="en-US" dirty="0" smtClean="0"/>
              <a:t>Ethnic Coordinating Council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755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is running for DNC offices?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b="1" dirty="0" smtClean="0"/>
              <a:t>Candidates </a:t>
            </a:r>
            <a:r>
              <a:rPr lang="en-US" sz="1400" b="1" dirty="0"/>
              <a:t>for Chair</a:t>
            </a:r>
            <a:r>
              <a:rPr lang="en-US" sz="1400" b="1" dirty="0" smtClean="0"/>
              <a:t>: </a:t>
            </a:r>
          </a:p>
          <a:p>
            <a:pPr marL="0" indent="0">
              <a:buNone/>
            </a:pPr>
            <a:r>
              <a:rPr lang="en-US" sz="1400" dirty="0" smtClean="0"/>
              <a:t>Sally </a:t>
            </a:r>
            <a:r>
              <a:rPr lang="en-US" sz="1400" dirty="0"/>
              <a:t>Boynton Brown, Idaho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Raymond Buckley, New Hampshire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Pete </a:t>
            </a:r>
            <a:r>
              <a:rPr lang="en-US" sz="1400" dirty="0" err="1"/>
              <a:t>Buttigieg</a:t>
            </a:r>
            <a:r>
              <a:rPr lang="en-US" sz="1400" dirty="0"/>
              <a:t>, Indiana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Keith Ellison, Minnesota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err="1"/>
              <a:t>Jehmu</a:t>
            </a:r>
            <a:r>
              <a:rPr lang="en-US" sz="1400" dirty="0"/>
              <a:t> Greene, Texas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Jaime Harrison, South Carolina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Tom </a:t>
            </a:r>
            <a:r>
              <a:rPr lang="en-US" sz="1400" dirty="0"/>
              <a:t>Perez, </a:t>
            </a:r>
            <a:r>
              <a:rPr lang="en-US" sz="1400" dirty="0" smtClean="0"/>
              <a:t>Maryland</a:t>
            </a:r>
          </a:p>
          <a:p>
            <a:pPr marL="0" indent="0">
              <a:buNone/>
            </a:pPr>
            <a:endParaRPr lang="en-US" sz="1400" b="1" dirty="0" smtClean="0"/>
          </a:p>
          <a:p>
            <a:pPr marL="0" indent="0">
              <a:buNone/>
            </a:pPr>
            <a:r>
              <a:rPr lang="en-US" sz="1400" b="1" dirty="0" smtClean="0"/>
              <a:t>Candidates </a:t>
            </a:r>
            <a:r>
              <a:rPr lang="en-US" sz="1400" b="1" dirty="0"/>
              <a:t>for Vice </a:t>
            </a:r>
            <a:r>
              <a:rPr lang="en-US" sz="1400" b="1" dirty="0" smtClean="0"/>
              <a:t>Chair (3):</a:t>
            </a:r>
          </a:p>
          <a:p>
            <a:pPr marL="0" indent="0">
              <a:buNone/>
            </a:pPr>
            <a:r>
              <a:rPr lang="en-US" sz="1400" dirty="0" smtClean="0"/>
              <a:t>Michael </a:t>
            </a:r>
            <a:r>
              <a:rPr lang="en-US" sz="1400" dirty="0"/>
              <a:t>Blake, New York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Melissa Byrne, Pennsylvania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Mitch </a:t>
            </a:r>
            <a:r>
              <a:rPr lang="en-US" sz="1400" dirty="0" err="1"/>
              <a:t>Ceasar</a:t>
            </a:r>
            <a:r>
              <a:rPr lang="en-US" sz="1400" dirty="0"/>
              <a:t>, Florida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Maria Elena </a:t>
            </a:r>
            <a:r>
              <a:rPr lang="en-US" sz="1400" dirty="0" err="1"/>
              <a:t>Durazo</a:t>
            </a:r>
            <a:r>
              <a:rPr lang="en-US" sz="1400" dirty="0"/>
              <a:t>, California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Liz </a:t>
            </a:r>
            <a:r>
              <a:rPr lang="en-US" sz="1400" dirty="0" err="1"/>
              <a:t>Jaff</a:t>
            </a:r>
            <a:r>
              <a:rPr lang="en-US" sz="1400" dirty="0"/>
              <a:t>, Washington, D.C.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Lorna M. Johnson, California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err="1"/>
              <a:t>Latoia</a:t>
            </a:r>
            <a:r>
              <a:rPr lang="en-US" sz="1400" dirty="0"/>
              <a:t> Jones, Washington, D.C.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Grace </a:t>
            </a:r>
            <a:r>
              <a:rPr lang="en-US" sz="1400" dirty="0" err="1"/>
              <a:t>Meng</a:t>
            </a:r>
            <a:r>
              <a:rPr lang="en-US" sz="1400" dirty="0"/>
              <a:t>, New York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Rick Palacio, Colorado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>Adam Parkhomenko, </a:t>
            </a:r>
            <a:r>
              <a:rPr lang="en-US" sz="1400" dirty="0" smtClean="0"/>
              <a:t>Virginia       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b="1" dirty="0"/>
              <a:t>Candidates for Vice Chair of Civic Engagement and Voter Participation</a:t>
            </a:r>
            <a:r>
              <a:rPr lang="en-US" b="1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Karen </a:t>
            </a:r>
            <a:r>
              <a:rPr lang="en-US" dirty="0"/>
              <a:t>Carter Peterson, Louisiana</a:t>
            </a:r>
            <a:br>
              <a:rPr lang="en-US" dirty="0"/>
            </a:br>
            <a:r>
              <a:rPr lang="en-US" dirty="0"/>
              <a:t>Melissa </a:t>
            </a:r>
            <a:r>
              <a:rPr lang="en-US" dirty="0" err="1"/>
              <a:t>Fazli</a:t>
            </a:r>
            <a:r>
              <a:rPr lang="en-US" dirty="0"/>
              <a:t>, California</a:t>
            </a:r>
            <a:br>
              <a:rPr lang="en-US" dirty="0"/>
            </a:br>
            <a:r>
              <a:rPr lang="en-US" dirty="0"/>
              <a:t>Chris Reeves, Kansas</a:t>
            </a:r>
            <a:br>
              <a:rPr lang="en-US" dirty="0"/>
            </a:br>
            <a:r>
              <a:rPr lang="en-US" dirty="0"/>
              <a:t>Yasmine Taeb, </a:t>
            </a:r>
            <a:r>
              <a:rPr lang="en-US" dirty="0" smtClean="0"/>
              <a:t>Virginia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Candidates for Secretary</a:t>
            </a:r>
            <a:r>
              <a:rPr lang="en-US" b="1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Ana </a:t>
            </a:r>
            <a:r>
              <a:rPr lang="en-US" dirty="0" err="1"/>
              <a:t>Cuprill</a:t>
            </a:r>
            <a:r>
              <a:rPr lang="en-US" dirty="0"/>
              <a:t>, Wyoming</a:t>
            </a:r>
            <a:br>
              <a:rPr lang="en-US" dirty="0"/>
            </a:br>
            <a:r>
              <a:rPr lang="en-US" dirty="0"/>
              <a:t>Roberta Lange, Nevada</a:t>
            </a:r>
            <a:br>
              <a:rPr lang="en-US" dirty="0"/>
            </a:br>
            <a:r>
              <a:rPr lang="en-US" dirty="0"/>
              <a:t>Jason Rae, Wisconsin</a:t>
            </a:r>
            <a:br>
              <a:rPr lang="en-US" dirty="0"/>
            </a:br>
            <a:r>
              <a:rPr lang="en-US" dirty="0"/>
              <a:t>Stephanie Rawlings-Blake, </a:t>
            </a:r>
            <a:r>
              <a:rPr lang="en-US" dirty="0" smtClean="0"/>
              <a:t>Maryland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Candidates for Treasurer</a:t>
            </a:r>
            <a:r>
              <a:rPr lang="en-US" b="1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Joyce </a:t>
            </a:r>
            <a:r>
              <a:rPr lang="en-US" dirty="0" err="1"/>
              <a:t>Amico</a:t>
            </a:r>
            <a:r>
              <a:rPr lang="en-US" dirty="0"/>
              <a:t>, Colorado</a:t>
            </a:r>
            <a:br>
              <a:rPr lang="en-US" dirty="0"/>
            </a:br>
            <a:r>
              <a:rPr lang="en-US" dirty="0"/>
              <a:t>William </a:t>
            </a:r>
            <a:r>
              <a:rPr lang="en-US" dirty="0" err="1"/>
              <a:t>Derrough</a:t>
            </a:r>
            <a:r>
              <a:rPr lang="en-US" dirty="0"/>
              <a:t>, New </a:t>
            </a:r>
            <a:r>
              <a:rPr lang="en-US" dirty="0" smtClean="0"/>
              <a:t>York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Candidates for National Finance Chair</a:t>
            </a:r>
            <a:r>
              <a:rPr lang="en-US" b="1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Henry </a:t>
            </a:r>
            <a:r>
              <a:rPr lang="en-US" dirty="0"/>
              <a:t>Munoz III, </a:t>
            </a:r>
            <a:r>
              <a:rPr lang="en-US" dirty="0" smtClean="0"/>
              <a:t>Texas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479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do the officer elections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Elections: held at Atlanta Meeting Feb 23-25</a:t>
            </a:r>
          </a:p>
          <a:p>
            <a:r>
              <a:rPr lang="en-US" dirty="0" smtClean="0"/>
              <a:t>DNC members vote</a:t>
            </a:r>
          </a:p>
          <a:p>
            <a:r>
              <a:rPr lang="en-US" dirty="0" smtClean="0"/>
              <a:t>Petition of 20 members to nominate</a:t>
            </a:r>
          </a:p>
          <a:p>
            <a:r>
              <a:rPr lang="en-US" dirty="0" smtClean="0"/>
              <a:t>Equal Gender Division (4/3)</a:t>
            </a:r>
          </a:p>
          <a:p>
            <a:r>
              <a:rPr lang="en-US" dirty="0" smtClean="0"/>
              <a:t>Majority required for election</a:t>
            </a:r>
          </a:p>
          <a:p>
            <a:r>
              <a:rPr lang="en-US" dirty="0"/>
              <a:t>Follow the election and voice your views</a:t>
            </a:r>
          </a:p>
          <a:p>
            <a:pPr lvl="1"/>
            <a:r>
              <a:rPr lang="en-US" dirty="0" err="1"/>
              <a:t>Livestream</a:t>
            </a:r>
            <a:r>
              <a:rPr lang="en-US" dirty="0"/>
              <a:t> forums:  Detroit 2/5 &amp; Baltimore 2/11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259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can I participate?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Continue to voice your views </a:t>
            </a:r>
          </a:p>
          <a:p>
            <a:r>
              <a:rPr lang="en-US" dirty="0" smtClean="0"/>
              <a:t>Get involved with DNC constituency groups</a:t>
            </a:r>
          </a:p>
          <a:p>
            <a:r>
              <a:rPr lang="en-US" dirty="0" smtClean="0"/>
              <a:t>Communications (e.g. </a:t>
            </a:r>
            <a:r>
              <a:rPr lang="en-US" dirty="0" err="1" smtClean="0"/>
              <a:t>Factivist</a:t>
            </a:r>
            <a:r>
              <a:rPr lang="en-US" dirty="0" smtClean="0"/>
              <a:t>)</a:t>
            </a:r>
          </a:p>
          <a:p>
            <a:r>
              <a:rPr lang="en-US" dirty="0" smtClean="0"/>
              <a:t>More to come with a reinvigorated DNC</a:t>
            </a:r>
          </a:p>
          <a:p>
            <a:r>
              <a:rPr lang="en-US" dirty="0" smtClean="0"/>
              <a:t>Democratic Party of Virginia</a:t>
            </a:r>
          </a:p>
          <a:p>
            <a:r>
              <a:rPr lang="en-US" dirty="0" smtClean="0"/>
              <a:t>DPVA Voter Protection Council</a:t>
            </a:r>
          </a:p>
          <a:p>
            <a:pPr lvl="1"/>
            <a:r>
              <a:rPr lang="en-US" dirty="0" smtClean="0"/>
              <a:t> </a:t>
            </a:r>
            <a:r>
              <a:rPr lang="en-US" dirty="0" smtClean="0">
                <a:hlinkClick r:id="rId2"/>
              </a:rPr>
              <a:t>www.dpvavote.com</a:t>
            </a:r>
            <a:r>
              <a:rPr lang="en-US" dirty="0" smtClean="0"/>
              <a:t> </a:t>
            </a:r>
          </a:p>
          <a:p>
            <a:r>
              <a:rPr lang="en-US" dirty="0" smtClean="0"/>
              <a:t>Local Democratic Committee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905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DNC Contacts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2"/>
              </a:rPr>
              <a:t>www.Democrats.org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www.VaDemocrats.org</a:t>
            </a:r>
            <a:r>
              <a:rPr lang="en-US" dirty="0" smtClean="0"/>
              <a:t> </a:t>
            </a:r>
          </a:p>
          <a:p>
            <a:r>
              <a:rPr lang="en-US" smtClean="0"/>
              <a:t>Frank </a:t>
            </a:r>
            <a:r>
              <a:rPr lang="en-US" dirty="0" smtClean="0"/>
              <a:t>Leone, </a:t>
            </a:r>
            <a:r>
              <a:rPr lang="en-US" dirty="0" smtClean="0">
                <a:hlinkClick r:id="rId4"/>
              </a:rPr>
              <a:t>www.DemRulz.org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@</a:t>
            </a:r>
            <a:r>
              <a:rPr lang="en-US" dirty="0" err="1" smtClean="0"/>
              <a:t>Demrulz</a:t>
            </a:r>
            <a:endParaRPr lang="en-US" dirty="0" smtClean="0"/>
          </a:p>
          <a:p>
            <a:r>
              <a:rPr lang="en-US" dirty="0" smtClean="0"/>
              <a:t>Atima Omara, </a:t>
            </a:r>
            <a:r>
              <a:rPr lang="en-US" dirty="0" smtClean="0">
                <a:hlinkClick r:id="rId5"/>
              </a:rPr>
              <a:t>www.atima-omara.com</a:t>
            </a:r>
            <a:endParaRPr lang="en-US" dirty="0" smtClean="0"/>
          </a:p>
          <a:p>
            <a:pPr lvl="1"/>
            <a:r>
              <a:rPr lang="en-US" dirty="0" smtClean="0"/>
              <a:t>@</a:t>
            </a:r>
            <a:r>
              <a:rPr lang="en-US" dirty="0" err="1" smtClean="0"/>
              <a:t>atima_omara</a:t>
            </a:r>
            <a:endParaRPr lang="en-US" dirty="0" smtClean="0"/>
          </a:p>
          <a:p>
            <a:r>
              <a:rPr lang="en-US" dirty="0" smtClean="0"/>
              <a:t>Yasmine Taeb, </a:t>
            </a:r>
            <a:r>
              <a:rPr lang="en-US" dirty="0" smtClean="0">
                <a:hlinkClick r:id="rId6"/>
              </a:rPr>
              <a:t>www.yasminetaeb.com</a:t>
            </a:r>
            <a:endParaRPr lang="en-US" dirty="0" smtClean="0"/>
          </a:p>
          <a:p>
            <a:pPr lvl="1"/>
            <a:r>
              <a:rPr lang="en-US" dirty="0" smtClean="0"/>
              <a:t>@</a:t>
            </a:r>
            <a:r>
              <a:rPr lang="en-US" dirty="0" err="1" smtClean="0"/>
              <a:t>YasmineTaeb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713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327</Words>
  <Application>Microsoft Office PowerPoint</Application>
  <PresentationFormat>On-screen Show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 The DNC and its Elections</vt:lpstr>
      <vt:lpstr>What is the DNC?</vt:lpstr>
      <vt:lpstr>What Does the DNC do?</vt:lpstr>
      <vt:lpstr>What happens at DNC meetings?</vt:lpstr>
      <vt:lpstr>Who is running for DNC offices?</vt:lpstr>
      <vt:lpstr>How do the officer elections work?</vt:lpstr>
      <vt:lpstr>How can I participate?</vt:lpstr>
      <vt:lpstr>DNC Contacts</vt:lpstr>
    </vt:vector>
  </TitlesOfParts>
  <Company>HLLP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DNC Elections</dc:title>
  <dc:creator>fleone</dc:creator>
  <cp:lastModifiedBy>fleone</cp:lastModifiedBy>
  <cp:revision>16</cp:revision>
  <cp:lastPrinted>2017-02-01T15:57:09Z</cp:lastPrinted>
  <dcterms:created xsi:type="dcterms:W3CDTF">2017-02-01T00:45:33Z</dcterms:created>
  <dcterms:modified xsi:type="dcterms:W3CDTF">2017-02-03T22:43:54Z</dcterms:modified>
</cp:coreProperties>
</file>